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89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On-screen Show (16:9)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Roboto</vt:lpstr>
      <vt:lpstr>Lato</vt:lpstr>
      <vt:lpstr>Material</vt:lpstr>
      <vt:lpstr>PowerPoint Presentation</vt:lpstr>
      <vt:lpstr>Charleston Wrap!</vt:lpstr>
      <vt:lpstr>Why Charleston Wrap? </vt:lpstr>
      <vt:lpstr>What can I buy at Charleston Wrap? </vt:lpstr>
      <vt:lpstr>Yummy food!</vt:lpstr>
      <vt:lpstr>Incentives to Sell!</vt:lpstr>
      <vt:lpstr>PRIZES!!!</vt:lpstr>
      <vt:lpstr>PowerPoint Presentation</vt:lpstr>
      <vt:lpstr>PowerPoint Presentation</vt:lpstr>
      <vt:lpstr>PowerPoint Presentation</vt:lpstr>
      <vt:lpstr>Shop online!</vt:lpstr>
      <vt:lpstr>Fundraise for our school!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Katharine Balog</cp:lastModifiedBy>
  <cp:revision>1</cp:revision>
  <dcterms:modified xsi:type="dcterms:W3CDTF">2022-09-09T14:33:03Z</dcterms:modified>
</cp:coreProperties>
</file>