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embeddedFontLst>
    <p:embeddedFont>
      <p:font typeface="Rokkitt"/>
      <p:regular r:id="rId21"/>
      <p:bold r:id="rId22"/>
    </p:embeddedFont>
    <p:embeddedFont>
      <p:font typeface="Old Standard TT"/>
      <p:regular r:id="rId23"/>
      <p:bold r:id="rId24"/>
      <p: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kkitt-bold.fntdata"/><Relationship Id="rId21" Type="http://schemas.openxmlformats.org/officeDocument/2006/relationships/font" Target="fonts/Rokkitt-regular.fntdata"/><Relationship Id="rId24" Type="http://schemas.openxmlformats.org/officeDocument/2006/relationships/font" Target="fonts/OldStandardTT-bold.fntdata"/><Relationship Id="rId23" Type="http://schemas.openxmlformats.org/officeDocument/2006/relationships/font" Target="fonts/OldStandardT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OldStandardT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360ce2ab5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360ce2ab5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360ce2ab5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360ce2ab5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60ce2ab5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360ce2ab5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60ce2ab5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360ce2ab5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60ce2ab5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360ce2ab5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549486a6f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549486a6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360ce2ab5_0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360ce2ab5_0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360ce2ab5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360ce2ab5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63f7ec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63f7ec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1e120ec81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1e120ec81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1e120ec81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1e120ec81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60ce2ab5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360ce2ab5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1e120ec8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1e120ec8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1e120ec8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1e120ec8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360ce2ab5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360ce2ab5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to Drama Club Night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INTO THE WOODS, JR.!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Contracts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Due with $20 Participation Fee on September 28</a:t>
            </a:r>
            <a:endParaRPr sz="3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/>
              <a:t>VIRTUS training</a:t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Responsibilities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Responsibilities</a:t>
            </a:r>
            <a:endParaRPr/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My role as Director:</a:t>
            </a:r>
            <a:br>
              <a:rPr lang="en" sz="2400"/>
            </a:br>
            <a:r>
              <a:rPr lang="en" sz="2400"/>
              <a:t>	-Help students learn and love theatre</a:t>
            </a:r>
            <a:br>
              <a:rPr lang="en" sz="2400"/>
            </a:br>
            <a:r>
              <a:rPr lang="en" sz="2400"/>
              <a:t>	</a:t>
            </a:r>
            <a:r>
              <a:rPr lang="en" sz="2400"/>
              <a:t>-Direct their action on the stage</a:t>
            </a:r>
            <a:br>
              <a:rPr lang="en" sz="2400"/>
            </a:br>
            <a:r>
              <a:rPr lang="en" sz="2400"/>
              <a:t>	-Delegate all other responsibilities (to make the show more than a group </a:t>
            </a:r>
            <a:br>
              <a:rPr lang="en" sz="2400"/>
            </a:br>
            <a:r>
              <a:rPr lang="en" sz="2400"/>
              <a:t>	of students who love theatre being directed around a stage)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225675" y="2373450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Hair/Makeup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Posters/Promotions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Raffle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**Cast Party**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**Strike**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Concessions</a:t>
            </a:r>
            <a:endParaRPr sz="3000"/>
          </a:p>
        </p:txBody>
      </p:sp>
      <p:sp>
        <p:nvSpPr>
          <p:cNvPr id="128" name="Google Shape;128;p2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“</a:t>
            </a:r>
            <a:r>
              <a:rPr lang="en" sz="2400"/>
              <a:t>Easier” Responsibilities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205850" y="2650350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**</a:t>
            </a:r>
            <a:r>
              <a:rPr lang="en" sz="3800"/>
              <a:t>Set Pieces**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Props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Photos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Video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Ticket Sales</a:t>
            </a:r>
            <a:endParaRPr sz="3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/>
              <a:t>T-Shirts</a:t>
            </a:r>
            <a:endParaRPr sz="3800"/>
          </a:p>
        </p:txBody>
      </p:sp>
      <p:sp>
        <p:nvSpPr>
          <p:cNvPr id="134" name="Google Shape;134;p2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Medium Demand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259300" y="26783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Construction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Parent Volunteer Coordinator</a:t>
            </a:r>
            <a:endParaRPr/>
          </a:p>
        </p:txBody>
      </p:sp>
      <p:sp>
        <p:nvSpPr>
          <p:cNvPr id="140" name="Google Shape;140;p2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Big Responsibility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Thank you for coming!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rebecca.sella@stjuderockville.org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Agenda</a:t>
            </a:r>
            <a:r>
              <a:rPr lang="en"/>
              <a:t>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-Schedule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-Contracts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-Parent Responsibilities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480" y="0"/>
            <a:ext cx="332994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PPT and All Docs Available on Website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Theatre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Creative engagement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Outlet for expression that allows them to process emotions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School/outside of school balance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Life and academic skills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Receive positive and negative feedback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Problem solving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Study strategies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just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Public speaking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Self-confidence and independence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Rokkitt"/>
              <a:buChar char="●"/>
            </a:pPr>
            <a:r>
              <a:rPr lang="en">
                <a:latin typeface="Rokkitt"/>
                <a:ea typeface="Rokkitt"/>
                <a:cs typeface="Rokkitt"/>
                <a:sym typeface="Rokkitt"/>
              </a:rPr>
              <a:t>Communication techniques and strategies</a:t>
            </a:r>
            <a:endParaRPr>
              <a:latin typeface="Rokkitt"/>
              <a:ea typeface="Rokkitt"/>
              <a:cs typeface="Rokkitt"/>
              <a:sym typeface="Rokkitt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Rokkitt"/>
              <a:buChar char="●"/>
            </a:pPr>
            <a:r>
              <a:rPr lang="en">
                <a:latin typeface="Rokkitt"/>
                <a:ea typeface="Rokkitt"/>
                <a:cs typeface="Rokkitt"/>
                <a:sym typeface="Rokkitt"/>
              </a:rPr>
              <a:t>FUN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COMMITMENT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Tuesday weekly 3-4:30 (starts 10/2)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Bring snack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Strengthen theatre skills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Pre-Audition workshops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Auditions/Callbacks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Cast List Posted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Read-Through</a:t>
            </a:r>
            <a:endParaRPr/>
          </a:p>
        </p:txBody>
      </p:sp>
      <p:sp>
        <p:nvSpPr>
          <p:cNvPr id="94" name="Google Shape;94;p19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Winter/Spring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Four rehearsals a week (3:30-5:30)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	Bring snack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Weekly reminders, who is called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Blocking, music, choreography, review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March 25-April 5: Few conflicts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April 8-13: No conflicts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Commitment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“C” average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Structure of rehearsal schedule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Arts education- a genuine experience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No “watering down”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Conflicts sheet- sports, appointments, etc. due </a:t>
            </a:r>
            <a:r>
              <a:rPr b="1" lang="en"/>
              <a:t>at audition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	</a:t>
            </a:r>
            <a:r>
              <a:rPr lang="en"/>
              <a:t>Helps us make appropriate casting decisions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Contracts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